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17" r:id="rId5"/>
    <p:sldId id="309" r:id="rId6"/>
    <p:sldId id="263" r:id="rId7"/>
    <p:sldId id="316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37" r:id="rId18"/>
    <p:sldId id="327" r:id="rId19"/>
    <p:sldId id="328" r:id="rId20"/>
    <p:sldId id="329" r:id="rId21"/>
    <p:sldId id="330" r:id="rId22"/>
    <p:sldId id="332" r:id="rId23"/>
    <p:sldId id="333" r:id="rId24"/>
    <p:sldId id="334" r:id="rId25"/>
    <p:sldId id="335" r:id="rId26"/>
    <p:sldId id="336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0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ệt Hoàng Nguyễn Đình" initials="VN" lastIdx="1" clrIdx="0">
    <p:extLst>
      <p:ext uri="{19B8F6BF-5375-455C-9EA6-DF929625EA0E}">
        <p15:presenceInfo xmlns:p15="http://schemas.microsoft.com/office/powerpoint/2012/main" userId="2ee0adfdb81abe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DB848-54F6-4AB1-8963-A711649AEAC1}" v="11" dt="2024-04-05T06:29:02.737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405" autoAdjust="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11T23:13:06.705" idx="1">
    <p:pos x="7680" y="2245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4/12/2024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dirty="0"/>
              <a:t>My Restaurant Management Project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4C2C7-E3E3-5BC8-46F0-F384C79F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047750"/>
            <a:ext cx="9286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03DFF4-0EBB-3558-2E22-352B21E8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319212"/>
            <a:ext cx="9286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2F0F6-502A-0EA1-1946-B48E83D8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22" y="1162050"/>
            <a:ext cx="92868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28D8C-4369-D3C0-B4E1-45C10CA4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533525"/>
            <a:ext cx="9286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A2D21-D7E4-3FFB-BFE2-85104AE3B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48EE-753B-5743-C029-04221BDC70E1}"/>
              </a:ext>
            </a:extLst>
          </p:cNvPr>
          <p:cNvSpPr txBox="1"/>
          <p:nvPr/>
        </p:nvSpPr>
        <p:spPr>
          <a:xfrm>
            <a:off x="3048000" y="272111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Activity Diagrams</a:t>
            </a:r>
          </a:p>
        </p:txBody>
      </p:sp>
    </p:spTree>
    <p:extLst>
      <p:ext uri="{BB962C8B-B14F-4D97-AF65-F5344CB8AC3E}">
        <p14:creationId xmlns:p14="http://schemas.microsoft.com/office/powerpoint/2010/main" val="94258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BF0F-13F9-2E56-30FF-6A351740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885"/>
            <a:ext cx="8475133" cy="68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85901-2BF4-C0BF-B157-BFB7814D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3" y="17025"/>
            <a:ext cx="9465734" cy="68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2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ACDC6-2067-7307-6A52-6B29062D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7" y="0"/>
            <a:ext cx="8974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FBB32-A8AF-7257-95AC-4963DA73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1497"/>
            <a:ext cx="8043333" cy="6803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AC5BE-2175-D412-3F53-848701DA7788}"/>
              </a:ext>
            </a:extLst>
          </p:cNvPr>
          <p:cNvSpPr txBox="1"/>
          <p:nvPr/>
        </p:nvSpPr>
        <p:spPr>
          <a:xfrm>
            <a:off x="0" y="0"/>
            <a:ext cx="21944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Place an order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74111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EA161E-F4E1-E17F-AD46-14B54D9B437F}"/>
              </a:ext>
            </a:extLst>
          </p:cNvPr>
          <p:cNvSpPr txBox="1"/>
          <p:nvPr/>
        </p:nvSpPr>
        <p:spPr>
          <a:xfrm>
            <a:off x="91440" y="2408472"/>
            <a:ext cx="1136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Make payment</a:t>
            </a:r>
          </a:p>
          <a:p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AAD3D-761C-D432-2946-EAC04EE2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23" y="0"/>
            <a:ext cx="9394410" cy="68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066" y="2650067"/>
            <a:ext cx="6383868" cy="778933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Case </a:t>
            </a:r>
            <a:r>
              <a:rPr lang="en-US" sz="4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572CF2-D9F2-E489-E200-256F5A8FA3AE}"/>
              </a:ext>
            </a:extLst>
          </p:cNvPr>
          <p:cNvSpPr txBox="1"/>
          <p:nvPr/>
        </p:nvSpPr>
        <p:spPr>
          <a:xfrm>
            <a:off x="518421" y="3429000"/>
            <a:ext cx="2507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Manage daily dishes</a:t>
            </a:r>
          </a:p>
          <a:p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9914C-5D1A-A419-D66F-86AD47CB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067" y="-7988"/>
            <a:ext cx="5037665" cy="68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84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08DE1-6E69-7594-FE4C-58CD6E12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476250"/>
            <a:ext cx="92868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58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ACD2C-491D-9CEA-D4DE-57C6CD4B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0"/>
            <a:ext cx="825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6FAC-BD9C-79B5-B7EC-A50646AE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567" y="0"/>
            <a:ext cx="7676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5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F1A4-3ED7-2C8F-1B21-D244D95D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116" y="3069166"/>
            <a:ext cx="7361767" cy="719667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4BCBD-2F81-9302-E818-CA27669E1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0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FD4E9-F957-04F7-40C9-F6B44AAA6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08384-BAC9-F1A2-BBB3-A60BCAFB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5" y="0"/>
            <a:ext cx="9153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1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95F6-AC78-2A6E-4D02-B36DC4E7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962" y="3111500"/>
            <a:ext cx="5180076" cy="635000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43F3C-0F37-C135-033C-8C2C95866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46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78FA7-0654-6530-E91F-52E499A1D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9D254-CEC8-6BEE-855F-C6408BED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67" y="3174"/>
            <a:ext cx="9842826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109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FC826-E2C7-7DBF-275C-B036B6CDD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EA4A4-1E62-AF0C-C28C-9A602686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7" y="2639"/>
            <a:ext cx="10350251" cy="6855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9631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71EF7-9DE1-8FB7-199D-50FAD7FDE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B2B19-6404-92F4-BFE7-0D3DB387E7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" y="0"/>
            <a:ext cx="12169421" cy="362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2299C6-D844-FE96-E32D-A75895927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" y="3564611"/>
            <a:ext cx="12180711" cy="32933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7444D2-AB06-7724-C8C6-3915EF46A468}"/>
              </a:ext>
            </a:extLst>
          </p:cNvPr>
          <p:cNvSpPr txBox="1"/>
          <p:nvPr/>
        </p:nvSpPr>
        <p:spPr>
          <a:xfrm>
            <a:off x="-1" y="3195279"/>
            <a:ext cx="293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Menu Sequence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83283-FB59-D80D-2A82-39F3FE3A79FD}"/>
              </a:ext>
            </a:extLst>
          </p:cNvPr>
          <p:cNvSpPr txBox="1"/>
          <p:nvPr/>
        </p:nvSpPr>
        <p:spPr>
          <a:xfrm>
            <a:off x="84418" y="6390558"/>
            <a:ext cx="293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View Menu Sequence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1B3A9-6A90-EF3E-3FCF-94B7AC9A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01" y="245201"/>
            <a:ext cx="9885998" cy="63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D24A5-93F9-FB61-E05D-4EC333EA5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8A870-093B-899F-216C-E9179D11D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" y="-4728"/>
            <a:ext cx="10017632" cy="686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061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4FD6A-4136-28A1-B1BA-F081361DB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4AB0B-432A-3A79-3416-323DA4A564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7" y="0"/>
            <a:ext cx="11605846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607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B6378-6100-2D93-BFA5-777E63B76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7D80F-37BC-3CD1-0B9A-CA32FD47C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51" y="0"/>
            <a:ext cx="110300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449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BA2F1-E11C-3DE9-03CA-4A13121C1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5230B-6A32-638D-75A5-66DBCEAAA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0" y="0"/>
            <a:ext cx="12200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125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AF0AD0-5855-E783-9326-C33290D6B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7" y="-18142"/>
            <a:ext cx="9702800" cy="6887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86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57058-88C8-32C0-D478-9FD65DFDE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0B63C-C655-E168-0535-57FFFE802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3" y="0"/>
            <a:ext cx="11510976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867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C1DBF-A4BC-EF5E-4971-42C4A4F2A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02279-02FD-284E-07E0-814E4AC31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" y="0"/>
            <a:ext cx="12165724" cy="687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929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68EB99-DE37-7AC3-13E8-6B1DC885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700" y="3094566"/>
            <a:ext cx="2006600" cy="668867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C8B99-68EA-F979-5926-2E5EACCA1C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0013" y="5880100"/>
            <a:ext cx="661987" cy="895350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15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D8106-D5D6-5513-9F3F-BF434938D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7" y="-1291"/>
            <a:ext cx="11192933" cy="6850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970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2894" y="2887133"/>
            <a:ext cx="3146212" cy="10837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7B7AB7-1EF1-D870-B57B-E8C34FB0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42" y="285866"/>
            <a:ext cx="9621838" cy="62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5296E-C4C6-FE43-E243-A031920F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57" y="463550"/>
            <a:ext cx="9985085" cy="56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9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14DFC-A3E1-E00D-F1BB-321F5E1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571625"/>
            <a:ext cx="92868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1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37581-9303-2FA4-21AD-74F5C2F43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21" y="1564640"/>
            <a:ext cx="11396558" cy="37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9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408A4-BEC8-C87F-20BC-EAD25CB2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46" y="1066800"/>
            <a:ext cx="11201108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31970-6FD2-7B01-206D-454F1F26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05" y="1564164"/>
            <a:ext cx="11471389" cy="37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76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{F5B25978-4393-4B31-BE19-295E3E93987A}tf11964407_win32</Template>
  <TotalTime>125</TotalTime>
  <Words>52</Words>
  <Application>Microsoft Office PowerPoint</Application>
  <PresentationFormat>Widescreen</PresentationFormat>
  <Paragraphs>31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Courier New</vt:lpstr>
      <vt:lpstr>Gill Sans Nova Light</vt:lpstr>
      <vt:lpstr>Sagona Book</vt:lpstr>
      <vt:lpstr>Times New Roman</vt:lpstr>
      <vt:lpstr>Custom</vt:lpstr>
      <vt:lpstr>My Restaurant Management Project</vt:lpstr>
      <vt:lpstr>Use Case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Diagrams</vt:lpstr>
      <vt:lpstr>PowerPoint Presentation</vt:lpstr>
      <vt:lpstr>Sequence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ERD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Restaurant Management Project</dc:title>
  <dc:creator>Văn Minh Hoàng</dc:creator>
  <cp:lastModifiedBy>Việt Hoàng Nguyễn Đình</cp:lastModifiedBy>
  <cp:revision>4</cp:revision>
  <dcterms:created xsi:type="dcterms:W3CDTF">2024-04-05T06:15:53Z</dcterms:created>
  <dcterms:modified xsi:type="dcterms:W3CDTF">2024-04-12T06:46:35Z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